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377" r:id="rId2"/>
    <p:sldId id="1385" r:id="rId3"/>
    <p:sldId id="1386" r:id="rId4"/>
    <p:sldId id="1387" r:id="rId5"/>
    <p:sldId id="1388" r:id="rId6"/>
    <p:sldId id="1389" r:id="rId7"/>
    <p:sldId id="1390" r:id="rId8"/>
    <p:sldId id="1391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15-Dec-18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668" y="2537943"/>
            <a:ext cx="8912180" cy="951779"/>
          </a:xfrm>
        </p:spPr>
        <p:txBody>
          <a:bodyPr>
            <a:normAutofit fontScale="90000"/>
          </a:bodyPr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383. KEI NANGAWN HONG IT HI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Jesus Loves Even Me</a:t>
            </a:r>
          </a:p>
          <a:p>
            <a:r>
              <a:rPr lang="en-US" sz="1500" dirty="0"/>
              <a:t>1 John 4:8</a:t>
            </a:r>
          </a:p>
          <a:p>
            <a:r>
              <a:rPr lang="en-US" sz="1500" dirty="0"/>
              <a:t>Philip P. Bliss, 1838-1876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G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3631260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Pa in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ta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pen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5302496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r>
              <a:rPr lang="en-US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man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nangawn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71021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Amah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mangngilh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taisan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lailai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mangthang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phawkkik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Ama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sung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delhkik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vingveng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4773918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khat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bek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Bang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a dang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sa’ng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724937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Jesuh’n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hehpih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tan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kum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it man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Singlamteh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takpi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hita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77809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kici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minthanna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thei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hi;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Siangtho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thukimpih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a,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Hong gen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1664807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tel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manin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thupha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ngah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Zeisuh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 hi”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ciman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kiang pan Satan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taikhia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vingveng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b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0363851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310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383. KEI NANGAWN HONG IT HI</vt:lpstr>
      <vt:lpstr>1</vt:lpstr>
      <vt:lpstr>Sakkik </vt:lpstr>
      <vt:lpstr>2</vt:lpstr>
      <vt:lpstr>3</vt:lpstr>
      <vt:lpstr>4</vt:lpstr>
      <vt:lpstr>5</vt:lpstr>
      <vt:lpstr>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2018-12-15T06:24:19Z</dcterms:modified>
</cp:coreProperties>
</file>